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8" r:id="rId4"/>
    <p:sldId id="276" r:id="rId5"/>
    <p:sldId id="275" r:id="rId6"/>
    <p:sldId id="274" r:id="rId7"/>
    <p:sldId id="273" r:id="rId8"/>
    <p:sldId id="272" r:id="rId9"/>
    <p:sldId id="271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81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21C8F84-4279-458F-8FB7-4D287AC2210D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30021E-23E6-45F7-8ED2-9F1F0FA304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3C574AD-5213-4F11-90AB-B9C77BC54B4B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6B43CC5-C416-4701-9BC4-1B794D60A54B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D4A250E-BC2C-4345-AA1A-618EDE440D75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90C5480-6338-4C88-AB5D-E600423A96CF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AAC0BE6-EA08-49D2-9380-5F3100482543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0D23CB-EA44-4332-8940-9ADB2D605EAA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6B64C61-FF72-44AB-BCB1-A1734A60AA5E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B2E259-B5D6-4ABD-817C-B37F1A5955DA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8951EB7-8CDC-4362-90D2-BEE33DC56174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BE9F6F-9A08-4A40-BFA3-16865FEC87DC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7A8D3-D01D-4A9B-A9F2-D29631D1759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0D5D9-9AB4-4B16-B85A-D5A776F807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CA4CF-8863-4E58-8795-1EFFDDA9AEBF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E235-30A4-4436-A3DD-39A403D051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51BB-EE07-4FD6-B3A8-919B4D467FB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19AC1-2934-4AAD-81C2-D97775C648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CB331-6F68-4F55-BB51-4D363067BE2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0D05B-538F-4BD3-8515-AD9F36CAF7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751D5-AF76-4DB6-98D4-D16CF52D04D0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C3BF0-60AC-470A-9C9B-3612DB1579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74620-AE1E-496C-83BF-AFF618EB9B6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EFF30-02E7-4D6F-A420-06DFB1636A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8C3D8-5B2A-4D13-B422-863312BCF11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EB04C-E1F9-4038-B88F-0F9FC36AA9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C65B9-2A9D-4BB6-8609-8FEF87E8E80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821D4-BCDE-40E1-BBEA-2DFB953F3A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1A8E5-B013-4A9A-AA05-6825BA40C12B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7B39D-AE2D-4392-B412-7C7DCE23D2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1F2A7-8943-4DE7-9BAF-DB041DA033C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660C2-195E-4770-95A0-7017279480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900AD-5F3F-4C26-91CF-D7CF1C923FD8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CA8F5-905D-4217-9C3D-4EC09B1AB3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A06A71-88AE-49D1-8809-9DFB6D36BE3F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635B174-6725-4060-A773-E6E76C23B1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235743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6600" smtClean="0">
                <a:latin typeface="Comic Sans MS" pitchFamily="66" charset="0"/>
              </a:rPr>
              <a:t>Reflexive Pronouns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Myself</a:t>
            </a: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Themselves</a:t>
            </a: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Herself</a:t>
            </a: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786438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Yourself</a:t>
            </a: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6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Ourselves</a:t>
            </a: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6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Himself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8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I cut my hair ______.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myself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409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We defended ______ brilliantly.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ourselves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512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John talks to ______ when he is nervous.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himself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6147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Did they lock ______ out of the house again?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</a:t>
            </a:r>
            <a:r>
              <a:rPr lang="en-GB" altLang="en-US" sz="2400" dirty="0">
                <a:latin typeface="Comic Sans MS" panose="030F0902030302020204" pitchFamily="66" charset="0"/>
              </a:rPr>
              <a:t>themselves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7171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Give ______ a pat on the back for a job well done!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yourselves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819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She looked at ______ in the mirror.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929188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herself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921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Gary always send a copy of his 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</a:rPr>
              <a:t>e-mail to ______.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himself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024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The machine managed to fix ______.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itself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122</Words>
  <Application>Microsoft Macintosh PowerPoint</Application>
  <PresentationFormat>On-screen Show (4:3)</PresentationFormat>
  <Paragraphs>44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Reflexive Pronouns</vt:lpstr>
      <vt:lpstr>I cut my hair ______.</vt:lpstr>
      <vt:lpstr>We defended ______ brilliantly.</vt:lpstr>
      <vt:lpstr>John talks to ______ when he is nervous.</vt:lpstr>
      <vt:lpstr>Did they lock ______ out of the house again?</vt:lpstr>
      <vt:lpstr>Give ______ a pat on the back for a job well done!</vt:lpstr>
      <vt:lpstr>She looked at ______ in the mirror.</vt:lpstr>
      <vt:lpstr>Gary always send a copy of his  e-mail to ______.</vt:lpstr>
      <vt:lpstr>The machine managed to fix ______.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Reflexive Pronouns</dc:title>
  <dc:creator>ESL Puzzles</dc:creator>
  <cp:lastModifiedBy>Richard</cp:lastModifiedBy>
  <cp:revision>17</cp:revision>
  <dcterms:created xsi:type="dcterms:W3CDTF">2020-03-09T01:59:01Z</dcterms:created>
  <dcterms:modified xsi:type="dcterms:W3CDTF">2020-03-22T03:10:36Z</dcterms:modified>
</cp:coreProperties>
</file>